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8a0f39239b6235f3043c0bcfac1aa3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2105" y="224790"/>
            <a:ext cx="6408420" cy="64084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20155" y="324485"/>
            <a:ext cx="2156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逃离！男同</a:t>
            </a:r>
            <a:r>
              <a:rPr lang="zh-CN" altLang="en-US"/>
              <a:t>地牢！！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20155" y="692785"/>
            <a:ext cx="264350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有一天，当你来到一个古老神秘的毁灭国度废墟探索时，喝了一位同伴赠与的红茶，原地就睡觉了。当你再睁眼，发现你</a:t>
            </a:r>
            <a:r>
              <a:rPr lang="zh-CN" altLang="en-US" sz="900"/>
              <a:t>的【兄弟】被带上了锁，关在了一间地牢中，现在，为了自♂由，想办法离开这里</a:t>
            </a:r>
            <a:r>
              <a:rPr lang="zh-CN" altLang="en-US" sz="900"/>
              <a:t>吧！</a:t>
            </a:r>
            <a:endParaRPr lang="zh-CN" altLang="en-US" sz="900"/>
          </a:p>
        </p:txBody>
      </p:sp>
      <p:sp>
        <p:nvSpPr>
          <p:cNvPr id="7" name="文本框 6"/>
          <p:cNvSpPr txBox="1"/>
          <p:nvPr/>
        </p:nvSpPr>
        <p:spPr>
          <a:xfrm>
            <a:off x="3590290" y="4702175"/>
            <a:ext cx="229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390" y="4702175"/>
            <a:ext cx="3039745" cy="1742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00"/>
              <a:t>①：监牢区。角色将在这里醒来，其身上的物品全部被邪恶男同所拿走了，除了一条裤衩外</a:t>
            </a:r>
            <a:r>
              <a:rPr lang="zh-CN" altLang="en-US" sz="900"/>
              <a:t>一无所有。</a:t>
            </a:r>
            <a:endParaRPr lang="zh-CN" altLang="en-US" sz="900"/>
          </a:p>
          <a:p>
            <a:r>
              <a:rPr lang="zh-CN" altLang="en-US" sz="900"/>
              <a:t>逃离方法：</a:t>
            </a:r>
            <a:endParaRPr lang="zh-CN" altLang="en-US" sz="900"/>
          </a:p>
          <a:p>
            <a:r>
              <a:rPr lang="en-US" altLang="zh-CN" sz="900"/>
              <a:t>1</a:t>
            </a:r>
            <a:r>
              <a:rPr lang="zh-CN" altLang="en-US" sz="900"/>
              <a:t>通过运动强行破坏栅栏门，</a:t>
            </a:r>
            <a:r>
              <a:rPr lang="en-US" altLang="zh-CN" sz="900"/>
              <a:t>DC18.</a:t>
            </a:r>
            <a:r>
              <a:rPr lang="zh-CN" altLang="en-US" sz="900"/>
              <a:t>但这将引来区域②的男同。</a:t>
            </a:r>
            <a:endParaRPr lang="zh-CN" altLang="en-US" sz="900"/>
          </a:p>
          <a:p>
            <a:r>
              <a:rPr lang="en-US" altLang="zh-CN" sz="900"/>
              <a:t>2</a:t>
            </a:r>
            <a:r>
              <a:rPr lang="zh-CN" altLang="en-US" sz="900"/>
              <a:t>对着走廊游荡的耗子进行一次</a:t>
            </a:r>
            <a:r>
              <a:rPr lang="en-US" altLang="zh-CN" sz="900"/>
              <a:t>DC14</a:t>
            </a:r>
            <a:r>
              <a:rPr lang="zh-CN" altLang="en-US" sz="900"/>
              <a:t>的驯兽鉴定。可将耗子呼唤过来，用它的牙搓开栅栏门。</a:t>
            </a:r>
            <a:endParaRPr lang="zh-CN" altLang="en-US" sz="900"/>
          </a:p>
          <a:p>
            <a:r>
              <a:rPr lang="zh-CN" altLang="en-US" sz="900"/>
              <a:t>其他房间：大部分房间都是被厥晕的男同，大</a:t>
            </a:r>
            <a:r>
              <a:rPr lang="en-US" altLang="zh-CN" sz="900"/>
              <a:t>ass</a:t>
            </a:r>
            <a:r>
              <a:rPr lang="zh-CN" altLang="en-US" sz="900"/>
              <a:t>对着你露出。右下角的房间没有栅栏门，里面是空的，中下的房间门没有锁，探索这里可以从这里的人</a:t>
            </a:r>
            <a:r>
              <a:rPr lang="en-US" altLang="zh-CN" sz="900"/>
              <a:t>ass</a:t>
            </a:r>
            <a:r>
              <a:rPr lang="zh-CN" altLang="en-US" sz="900"/>
              <a:t>中拔出一根二手假</a:t>
            </a:r>
            <a:r>
              <a:rPr lang="zh-CN" altLang="en-US" sz="900"/>
              <a:t>沟八。（使用战锤</a:t>
            </a:r>
            <a:r>
              <a:rPr lang="zh-CN" altLang="en-US" sz="900"/>
              <a:t>数据）</a:t>
            </a:r>
            <a:endParaRPr lang="zh-CN" altLang="en-US" sz="900"/>
          </a:p>
          <a:p>
            <a:endParaRPr lang="zh-CN" altLang="en-US" sz="900"/>
          </a:p>
          <a:p>
            <a:endParaRPr lang="zh-CN" altLang="en-US" sz="900"/>
          </a:p>
        </p:txBody>
      </p:sp>
      <p:sp>
        <p:nvSpPr>
          <p:cNvPr id="11" name="文本框 10"/>
          <p:cNvSpPr txBox="1"/>
          <p:nvPr/>
        </p:nvSpPr>
        <p:spPr>
          <a:xfrm>
            <a:off x="8324850" y="4895850"/>
            <a:ext cx="318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155430" y="5295265"/>
            <a:ext cx="277177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②：</a:t>
            </a:r>
            <a:r>
              <a:rPr lang="en-US" altLang="zh-CN" sz="900"/>
              <a:t>SM</a:t>
            </a:r>
            <a:r>
              <a:rPr lang="zh-CN" altLang="en-US" sz="900"/>
              <a:t>室。房间里有着许多奇怪设施。</a:t>
            </a:r>
            <a:endParaRPr lang="zh-CN" altLang="en-US" sz="900"/>
          </a:p>
          <a:p>
            <a:r>
              <a:rPr lang="zh-CN" altLang="en-US" sz="900"/>
              <a:t>敌人：这里有三位</a:t>
            </a:r>
            <a:r>
              <a:rPr lang="en-US" altLang="zh-CN" sz="900"/>
              <a:t>S</a:t>
            </a:r>
            <a:r>
              <a:rPr lang="zh-CN" altLang="en-US" sz="900"/>
              <a:t>男同和两位</a:t>
            </a:r>
            <a:r>
              <a:rPr lang="en-US" altLang="zh-CN" sz="900"/>
              <a:t>M</a:t>
            </a:r>
            <a:r>
              <a:rPr lang="zh-CN" altLang="en-US" sz="900"/>
              <a:t>男同（使用警卫数据数据，</a:t>
            </a:r>
            <a:r>
              <a:rPr lang="en-US" altLang="zh-CN" sz="900"/>
              <a:t>S</a:t>
            </a:r>
            <a:r>
              <a:rPr lang="zh-CN" altLang="en-US" sz="900"/>
              <a:t>不穿护甲，</a:t>
            </a:r>
            <a:r>
              <a:rPr lang="en-US" altLang="zh-CN" sz="900"/>
              <a:t>M</a:t>
            </a:r>
            <a:r>
              <a:rPr lang="zh-CN" altLang="en-US" sz="900"/>
              <a:t>没有武器），他们会告知</a:t>
            </a:r>
            <a:r>
              <a:rPr lang="zh-CN" altLang="en-US" sz="900"/>
              <a:t>你也是他们</a:t>
            </a:r>
            <a:r>
              <a:rPr lang="en-US" altLang="zh-CN" sz="900"/>
              <a:t>play</a:t>
            </a:r>
            <a:r>
              <a:rPr lang="zh-CN" altLang="en-US" sz="900"/>
              <a:t>的</a:t>
            </a:r>
            <a:r>
              <a:rPr lang="zh-CN" altLang="en-US" sz="900"/>
              <a:t>一环</a:t>
            </a:r>
            <a:endParaRPr lang="zh-CN" altLang="en-US" sz="900"/>
          </a:p>
          <a:p>
            <a:r>
              <a:rPr lang="zh-CN" altLang="en-US" sz="900"/>
              <a:t>宝藏：五斗橱里有三分迷情媚药。一本书《</a:t>
            </a:r>
            <a:r>
              <a:rPr lang="en-US" altLang="zh-CN" sz="900"/>
              <a:t>S</a:t>
            </a:r>
            <a:r>
              <a:rPr lang="zh-CN" altLang="en-US" sz="900"/>
              <a:t>的艺术》，翻看这本书的角色可以得到一个结论：</a:t>
            </a:r>
            <a:r>
              <a:rPr lang="en-US" altLang="zh-CN" sz="900"/>
              <a:t>S</a:t>
            </a:r>
            <a:r>
              <a:rPr lang="zh-CN" altLang="en-US" sz="900"/>
              <a:t>的尽头是</a:t>
            </a:r>
            <a:r>
              <a:rPr lang="en-US" altLang="zh-CN" sz="900"/>
              <a:t>M</a:t>
            </a:r>
            <a:endParaRPr lang="zh-CN" altLang="en-US" sz="900"/>
          </a:p>
          <a:p>
            <a:r>
              <a:rPr lang="zh-CN" altLang="en-US" sz="900"/>
              <a:t>进行一次</a:t>
            </a:r>
            <a:r>
              <a:rPr lang="en-US" altLang="zh-CN" sz="900"/>
              <a:t>DC14</a:t>
            </a:r>
            <a:r>
              <a:rPr lang="zh-CN" altLang="en-US" sz="900"/>
              <a:t>的察觉，可以在</a:t>
            </a:r>
            <a:r>
              <a:rPr lang="en-US" altLang="zh-CN" sz="900"/>
              <a:t>”</a:t>
            </a:r>
            <a:r>
              <a:rPr lang="zh-CN" altLang="en-US" sz="900"/>
              <a:t>快乐木马</a:t>
            </a:r>
            <a:r>
              <a:rPr lang="en-US" altLang="zh-CN" sz="900"/>
              <a:t>“</a:t>
            </a:r>
            <a:r>
              <a:rPr lang="zh-CN" altLang="en-US" sz="900"/>
              <a:t>的下面发现一份</a:t>
            </a:r>
            <a:r>
              <a:rPr lang="zh-CN" altLang="en-US" sz="900"/>
              <a:t>手铐。</a:t>
            </a:r>
            <a:endParaRPr lang="zh-CN" altLang="en-US" sz="900"/>
          </a:p>
        </p:txBody>
      </p:sp>
      <p:sp>
        <p:nvSpPr>
          <p:cNvPr id="13" name="文本框 12"/>
          <p:cNvSpPr txBox="1"/>
          <p:nvPr/>
        </p:nvSpPr>
        <p:spPr>
          <a:xfrm>
            <a:off x="8112760" y="3705225"/>
            <a:ext cx="297180" cy="389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③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310370" y="4300855"/>
            <a:ext cx="240411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③：休息室。房间里有一张很大的</a:t>
            </a:r>
            <a:r>
              <a:rPr lang="zh-CN" altLang="en-US" sz="900"/>
              <a:t>床。</a:t>
            </a:r>
            <a:endParaRPr lang="zh-CN" altLang="en-US" sz="900"/>
          </a:p>
          <a:p>
            <a:r>
              <a:rPr lang="zh-CN" altLang="en-US" sz="900"/>
              <a:t>这里只有一个男同（警卫）他渴求成为</a:t>
            </a:r>
            <a:r>
              <a:rPr lang="en-US" altLang="zh-CN" sz="900"/>
              <a:t>”</a:t>
            </a:r>
            <a:r>
              <a:rPr lang="zh-CN" altLang="en-US" sz="900"/>
              <a:t>三明治</a:t>
            </a:r>
            <a:r>
              <a:rPr lang="en-US" altLang="zh-CN" sz="900"/>
              <a:t>“</a:t>
            </a:r>
            <a:r>
              <a:rPr lang="zh-CN" altLang="en-US" sz="900"/>
              <a:t>的馅。满足他，他可以告诉你房间的暗门以避开恐怖的</a:t>
            </a:r>
            <a:r>
              <a:rPr lang="zh-CN" altLang="en-US" sz="900"/>
              <a:t>更衣室（但因为你带上了锁，所以你只能成为底层</a:t>
            </a:r>
            <a:r>
              <a:rPr lang="zh-CN" altLang="en-US" sz="900"/>
              <a:t>面包）</a:t>
            </a:r>
            <a:endParaRPr lang="zh-CN" altLang="en-US" sz="900"/>
          </a:p>
        </p:txBody>
      </p:sp>
      <p:sp>
        <p:nvSpPr>
          <p:cNvPr id="15" name="文本框 14"/>
          <p:cNvSpPr txBox="1"/>
          <p:nvPr/>
        </p:nvSpPr>
        <p:spPr>
          <a:xfrm>
            <a:off x="6320155" y="2538095"/>
            <a:ext cx="337185" cy="415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④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386570" y="2931795"/>
            <a:ext cx="224472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④：更衣室。一开门，你就能感受到强者的气场</a:t>
            </a:r>
            <a:r>
              <a:rPr lang="en-US" altLang="zh-CN" sz="900"/>
              <a:t>....</a:t>
            </a:r>
            <a:endParaRPr lang="en-US" altLang="zh-CN" sz="900"/>
          </a:p>
          <a:p>
            <a:r>
              <a:rPr lang="zh-CN" altLang="en-US" sz="900"/>
              <a:t>敌人：两位强大的敌人将在此更衣，他</a:t>
            </a:r>
            <a:r>
              <a:rPr lang="zh-CN" altLang="en-US" sz="900"/>
              <a:t>们自称为魔男和</a:t>
            </a:r>
            <a:r>
              <a:rPr lang="en-US" altLang="zh-CN" sz="900"/>
              <a:t>Van</a:t>
            </a:r>
            <a:r>
              <a:rPr lang="zh-CN" altLang="en-US" sz="900"/>
              <a:t>（使用邪教徒狂信者</a:t>
            </a:r>
            <a:r>
              <a:rPr lang="zh-CN" altLang="en-US" sz="900"/>
              <a:t>数据）</a:t>
            </a:r>
            <a:endParaRPr lang="zh-CN" altLang="en-US" sz="900"/>
          </a:p>
          <a:p>
            <a:r>
              <a:rPr lang="zh-CN" altLang="en-US" sz="900"/>
              <a:t>宝藏：在更衣室可以找到</a:t>
            </a:r>
            <a:r>
              <a:rPr lang="en-US" altLang="zh-CN" sz="900"/>
              <a:t>1d4+1</a:t>
            </a:r>
            <a:r>
              <a:rPr lang="zh-CN" altLang="en-US" sz="900"/>
              <a:t>件男同的衣服，在非正规渠道每件衣服价值</a:t>
            </a:r>
            <a:r>
              <a:rPr lang="en-US" altLang="zh-CN" sz="900"/>
              <a:t>1gp</a:t>
            </a:r>
            <a:r>
              <a:rPr lang="zh-CN" altLang="en-US" sz="900"/>
              <a:t>。</a:t>
            </a:r>
            <a:endParaRPr lang="zh-CN" altLang="en-US" sz="900"/>
          </a:p>
        </p:txBody>
      </p:sp>
      <p:sp>
        <p:nvSpPr>
          <p:cNvPr id="17" name="文本框 16"/>
          <p:cNvSpPr txBox="1"/>
          <p:nvPr/>
        </p:nvSpPr>
        <p:spPr>
          <a:xfrm>
            <a:off x="4904105" y="3705225"/>
            <a:ext cx="311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⑤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5565" y="3975100"/>
            <a:ext cx="279209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⑤：用品仓库。架子上摆满了各种奇妙小</a:t>
            </a:r>
            <a:r>
              <a:rPr lang="zh-CN" altLang="en-US" sz="900"/>
              <a:t>玩具。</a:t>
            </a:r>
            <a:endParaRPr lang="zh-CN" altLang="en-US" sz="900"/>
          </a:p>
          <a:p>
            <a:r>
              <a:rPr lang="zh-CN" altLang="en-US" sz="900"/>
              <a:t>角色失去的装备</a:t>
            </a:r>
            <a:r>
              <a:rPr lang="zh-CN" altLang="en-US" sz="900"/>
              <a:t>全都在这里。</a:t>
            </a:r>
            <a:endParaRPr lang="zh-CN" altLang="en-US" sz="900"/>
          </a:p>
          <a:p>
            <a:r>
              <a:rPr lang="zh-CN" altLang="en-US" sz="900"/>
              <a:t>宝藏：玩</a:t>
            </a:r>
            <a:r>
              <a:rPr lang="zh-CN" altLang="en-US" sz="900"/>
              <a:t>♂具</a:t>
            </a:r>
            <a:r>
              <a:rPr lang="en-US" altLang="zh-CN" sz="900"/>
              <a:t>*N</a:t>
            </a:r>
            <a:r>
              <a:rPr lang="zh-CN" altLang="en-US" sz="900"/>
              <a:t>。你敢信，这里有瓶至尊</a:t>
            </a:r>
            <a:r>
              <a:rPr lang="zh-CN" altLang="en-US" sz="900"/>
              <a:t>胶。</a:t>
            </a:r>
            <a:endParaRPr lang="zh-CN" altLang="en-US" sz="900"/>
          </a:p>
        </p:txBody>
      </p:sp>
      <p:sp>
        <p:nvSpPr>
          <p:cNvPr id="19" name="文本框 18"/>
          <p:cNvSpPr txBox="1"/>
          <p:nvPr/>
        </p:nvSpPr>
        <p:spPr>
          <a:xfrm>
            <a:off x="3719830" y="2548890"/>
            <a:ext cx="346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⑥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65735" y="2917190"/>
            <a:ext cx="225107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⑥：祈祷室。一个肌肉健硕带有蜜汁微笑的男人雕塑立在</a:t>
            </a:r>
            <a:r>
              <a:rPr lang="zh-CN" altLang="en-US" sz="900"/>
              <a:t>台子上。</a:t>
            </a:r>
            <a:endParaRPr lang="zh-CN" altLang="en-US" sz="900"/>
          </a:p>
          <a:p>
            <a:r>
              <a:rPr lang="zh-CN" altLang="en-US" sz="900"/>
              <a:t>雕塑：一次</a:t>
            </a:r>
            <a:r>
              <a:rPr lang="en-US" altLang="zh-CN" sz="900"/>
              <a:t>DC15</a:t>
            </a:r>
            <a:r>
              <a:rPr lang="zh-CN" altLang="en-US" sz="900"/>
              <a:t>的宗教鉴定可以得知，此人乃是男同之王黑暗</a:t>
            </a:r>
            <a:r>
              <a:rPr lang="zh-CN" altLang="en-US" sz="900"/>
              <a:t>比利。</a:t>
            </a:r>
            <a:endParaRPr lang="zh-CN" altLang="en-US" sz="900"/>
          </a:p>
          <a:p>
            <a:r>
              <a:rPr lang="zh-CN" altLang="en-US" sz="900"/>
              <a:t>机关：一次</a:t>
            </a:r>
            <a:r>
              <a:rPr lang="en-US" altLang="zh-CN" sz="900"/>
              <a:t>DC14</a:t>
            </a:r>
            <a:r>
              <a:rPr lang="zh-CN" altLang="en-US" sz="900"/>
              <a:t>的调查鉴定可以发现雕塑的机关：抚摸比利的【兄弟】可以流出白色的</a:t>
            </a:r>
            <a:r>
              <a:rPr lang="zh-CN" altLang="en-US" sz="900"/>
              <a:t>药水（相当于一份</a:t>
            </a:r>
            <a:r>
              <a:rPr lang="zh-CN" altLang="en-US" sz="900"/>
              <a:t>治疗药水）</a:t>
            </a:r>
            <a:endParaRPr lang="zh-CN" altLang="en-US" sz="900"/>
          </a:p>
        </p:txBody>
      </p:sp>
      <p:sp>
        <p:nvSpPr>
          <p:cNvPr id="21" name="文本框 20"/>
          <p:cNvSpPr txBox="1"/>
          <p:nvPr/>
        </p:nvSpPr>
        <p:spPr>
          <a:xfrm>
            <a:off x="5167630" y="1087120"/>
            <a:ext cx="367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⑦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93040" y="1498600"/>
            <a:ext cx="222377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⑦：辛寄飞の无尽派对。一个有着沙发和钢琴的房间出现在你的</a:t>
            </a:r>
            <a:r>
              <a:rPr lang="zh-CN" altLang="en-US" sz="900"/>
              <a:t>眼前。</a:t>
            </a:r>
            <a:endParaRPr lang="zh-CN" altLang="en-US" sz="900"/>
          </a:p>
          <a:p>
            <a:r>
              <a:rPr lang="zh-CN" altLang="en-US" sz="900"/>
              <a:t>敌人：在这里，你将面对幕后主使辛寄飞（强盗首领）和他的四位伙伴们（</a:t>
            </a:r>
            <a:r>
              <a:rPr lang="zh-CN" altLang="en-US" sz="900"/>
              <a:t>强盗）。</a:t>
            </a:r>
            <a:endParaRPr lang="zh-CN" altLang="en-US" sz="900"/>
          </a:p>
          <a:p>
            <a:r>
              <a:rPr lang="zh-CN" altLang="en-US" sz="900"/>
              <a:t>宝藏：辛寄飞的钢赛中藏有打开你锁的</a:t>
            </a:r>
            <a:r>
              <a:rPr lang="zh-CN" altLang="en-US" sz="900"/>
              <a:t>钥匙。</a:t>
            </a:r>
            <a:endParaRPr lang="zh-CN" altLang="en-US" sz="900"/>
          </a:p>
          <a:p>
            <a:r>
              <a:rPr lang="zh-CN" altLang="en-US" sz="900"/>
              <a:t>逃离：乘坐电梯即可逃离</a:t>
            </a:r>
            <a:r>
              <a:rPr lang="zh-CN" altLang="en-US" sz="900"/>
              <a:t>此地。</a:t>
            </a:r>
            <a:endParaRPr lang="zh-CN" altLang="en-US" sz="900"/>
          </a:p>
          <a:p>
            <a:endParaRPr lang="zh-CN" altLang="en-US" sz="900"/>
          </a:p>
        </p:txBody>
      </p:sp>
      <p:pic>
        <p:nvPicPr>
          <p:cNvPr id="23" name="图片 2" descr="{W({VH5KL6ZYG0HBT0NJ@L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570" y="324485"/>
            <a:ext cx="1809115" cy="240919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419215" y="1498600"/>
            <a:ext cx="2374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几位玩家几级玩家你自己看着来吧，我猜不会有人想跑这玩意</a:t>
            </a:r>
            <a:r>
              <a:rPr lang="zh-CN" altLang="en-US" sz="900"/>
              <a:t>的</a:t>
            </a:r>
            <a:endParaRPr lang="zh-CN" altLang="en-US" sz="900"/>
          </a:p>
        </p:txBody>
      </p:sp>
      <p:pic>
        <p:nvPicPr>
          <p:cNvPr id="2" name="图片 1" descr="c1551c16c7dbadcb02c4d6de4f21d9b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410" y="327660"/>
            <a:ext cx="1085850" cy="10763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TU3NzYyYjg3Y2RjMDA3ZmMwYzhhOGUzMzMwYTVmNDQ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WPS 演示</Application>
  <PresentationFormat>宽屏</PresentationFormat>
  <Paragraphs>54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劉</dc:creator>
  <cp:lastModifiedBy>18944564060</cp:lastModifiedBy>
  <cp:revision>5</cp:revision>
  <dcterms:created xsi:type="dcterms:W3CDTF">2023-08-09T12:44:00Z</dcterms:created>
  <dcterms:modified xsi:type="dcterms:W3CDTF">2024-07-21T12:47:44Z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2052-12.1.0.17147</vt:lpwstr>
  </property>
</Properties>
</file>